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8" r:id="rId1"/>
    <p:sldMasterId id="2147483715" r:id="rId2"/>
  </p:sldMasterIdLst>
  <p:notesMasterIdLst>
    <p:notesMasterId r:id="rId20"/>
  </p:notesMasterIdLst>
  <p:sldIdLst>
    <p:sldId id="2007577470" r:id="rId3"/>
    <p:sldId id="2007577465" r:id="rId4"/>
    <p:sldId id="302" r:id="rId5"/>
    <p:sldId id="2007577482" r:id="rId6"/>
    <p:sldId id="2007577481" r:id="rId7"/>
    <p:sldId id="2007577472" r:id="rId8"/>
    <p:sldId id="303" r:id="rId9"/>
    <p:sldId id="2007577471" r:id="rId10"/>
    <p:sldId id="2007577473" r:id="rId11"/>
    <p:sldId id="2007577474" r:id="rId12"/>
    <p:sldId id="2007577469" r:id="rId13"/>
    <p:sldId id="2007577475" r:id="rId14"/>
    <p:sldId id="2007577476" r:id="rId15"/>
    <p:sldId id="2007577477" r:id="rId16"/>
    <p:sldId id="2007577478" r:id="rId17"/>
    <p:sldId id="2007577479" r:id="rId18"/>
    <p:sldId id="200757748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75D5EF"/>
    <a:srgbClr val="D4EDFF"/>
    <a:srgbClr val="B8B8B8"/>
    <a:srgbClr val="FFE575"/>
    <a:srgbClr val="FFE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6" autoAdjust="0"/>
    <p:restoredTop sz="97509" autoAdjust="0"/>
  </p:normalViewPr>
  <p:slideViewPr>
    <p:cSldViewPr snapToGrid="0">
      <p:cViewPr>
        <p:scale>
          <a:sx n="75" d="100"/>
          <a:sy n="75" d="100"/>
        </p:scale>
        <p:origin x="900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4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5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2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1BCD913-95AF-4C52-1640-57B6FDFBF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67C5C6-02DE-30CD-710F-B65C575822A7}"/>
              </a:ext>
            </a:extLst>
          </p:cNvPr>
          <p:cNvGrpSpPr/>
          <p:nvPr userDrawn="1"/>
        </p:nvGrpSpPr>
        <p:grpSpPr>
          <a:xfrm>
            <a:off x="1395272" y="407735"/>
            <a:ext cx="9401456" cy="5257800"/>
            <a:chOff x="1082129" y="381000"/>
            <a:chExt cx="9401456" cy="525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2C3292-FBE7-E4B8-974B-855B0389A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51D6070-FF61-F289-5D1F-021CE6F7E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7B7EC37-32B7-498F-5FD4-BF64D09E9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DBA5A44A-11D3-C868-BE71-855FE98BC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99E7-7129-0423-7578-88ECEE0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21B7DA-BA4F-AB2A-D971-FA6079DAD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32F8C-6E95-B20B-EB57-057DA0DC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29D7A-7C1D-CD6E-B6C7-8701E298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2CE34-9340-AF26-7CD8-D936970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9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07E271-3945-3EE5-86E0-97D91D32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435831-D72C-6A7E-28A3-8E2F3BBF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03701A-C52B-419C-E263-341FB2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F1366-CDAA-CC96-D8AB-67925DE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B3027-4330-BA8D-374A-36315C2B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7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2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07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1BCD913-95AF-4C52-1640-57B6FDFBF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67C5C6-02DE-30CD-710F-B65C575822A7}"/>
              </a:ext>
            </a:extLst>
          </p:cNvPr>
          <p:cNvGrpSpPr/>
          <p:nvPr userDrawn="1"/>
        </p:nvGrpSpPr>
        <p:grpSpPr>
          <a:xfrm>
            <a:off x="1395272" y="407735"/>
            <a:ext cx="9401456" cy="5257800"/>
            <a:chOff x="1082129" y="381000"/>
            <a:chExt cx="9401456" cy="525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2C3292-FBE7-E4B8-974B-855B0389AC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51D6070-FF61-F289-5D1F-021CE6F7E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7B7EC37-32B7-498F-5FD4-BF64D09E9D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DBA5A44A-11D3-C868-BE71-855FE98BC8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1354D0-DBB4-774C-627D-6EFE19DD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202DB4-5343-7076-E4F7-939AD3B068EB}"/>
              </a:ext>
            </a:extLst>
          </p:cNvPr>
          <p:cNvSpPr/>
          <p:nvPr userDrawn="1"/>
        </p:nvSpPr>
        <p:spPr>
          <a:xfrm>
            <a:off x="885371" y="850238"/>
            <a:ext cx="10421258" cy="5191422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930DF3-E5FA-4FB1-D026-59EC6D640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4395537"/>
            <a:ext cx="9481142" cy="24624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FCAA2-10A9-4DF7-B48D-5A5B829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/>
          <a:stretch/>
        </p:blipFill>
        <p:spPr>
          <a:xfrm>
            <a:off x="8864008" y="4395537"/>
            <a:ext cx="3327992" cy="2462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E6D829-49EE-F0F5-199F-8D540C939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b="31598"/>
          <a:stretch/>
        </p:blipFill>
        <p:spPr>
          <a:xfrm flipH="1">
            <a:off x="7629958" y="3542316"/>
            <a:ext cx="4731962" cy="33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DF21C49-2A47-B0DA-F3AA-9C4CEA03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5940C9F-1BAF-1906-8015-E4B9C6BBEA3E}"/>
              </a:ext>
            </a:extLst>
          </p:cNvPr>
          <p:cNvGrpSpPr/>
          <p:nvPr userDrawn="1"/>
        </p:nvGrpSpPr>
        <p:grpSpPr>
          <a:xfrm>
            <a:off x="914400" y="138806"/>
            <a:ext cx="10363200" cy="5795658"/>
            <a:chOff x="1082129" y="381000"/>
            <a:chExt cx="9401456" cy="525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278738C-06FF-4F53-A30B-7ACCE13441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CDBB329-20A2-1E81-8B96-C6536434A2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739EF36-D845-99BF-4B0D-2D23B886A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49D711-8398-AEE1-AF6B-860D8614C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FC83-0AAB-1453-0566-417C71BF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2E2E95-DED3-0986-6020-D4C986770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C3ECD-D0B0-9BE1-FD8D-BE76DA56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1E164A-B532-C668-1ECA-E4E0EC3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5480C5-75A5-1396-9F15-1089E95B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73D4F-A129-28A3-C789-7F6FA8C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1354D0-DBB4-774C-627D-6EFE19DD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4E202DB4-5343-7076-E4F7-939AD3B068EB}"/>
              </a:ext>
            </a:extLst>
          </p:cNvPr>
          <p:cNvSpPr/>
          <p:nvPr userDrawn="1"/>
        </p:nvSpPr>
        <p:spPr>
          <a:xfrm>
            <a:off x="885371" y="850238"/>
            <a:ext cx="10421258" cy="5191422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930DF3-E5FA-4FB1-D026-59EC6D640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4395537"/>
            <a:ext cx="9481142" cy="24624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DFCAA2-10A9-4DF7-B48D-5A5B829DD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/>
          <a:stretch/>
        </p:blipFill>
        <p:spPr>
          <a:xfrm>
            <a:off x="8864008" y="4395537"/>
            <a:ext cx="3327992" cy="24624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E6D829-49EE-F0F5-199F-8D540C9392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b="31598"/>
          <a:stretch/>
        </p:blipFill>
        <p:spPr>
          <a:xfrm flipH="1">
            <a:off x="7629958" y="3542316"/>
            <a:ext cx="4731962" cy="33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B28D5-4588-A369-9D54-F669F079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39F8C-6C60-01C7-84BD-B2A527B1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6D840F-1722-AA31-E523-1901F315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607D71-A8D8-148C-84BA-F58FE789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1D1856-9B4F-7E93-AA35-5121BDD17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26F7CA-AAC0-16D8-067E-3197390A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7BC6D1-E277-3D0C-FF68-DA48460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35BC0C-2517-BCA4-0E00-D810A2E4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7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195DD-BA10-351E-F67A-902DA18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3493CF-B070-7962-F366-2FC2EECE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E95781-180D-98E5-4731-8E5A4FA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00F5F-8154-210F-8BC2-21C567B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5C9C4-3ED5-93D3-E2C7-45B6B1E4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D9F49-7B9F-0EB5-6524-1918AD7A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A6384A-30DC-5F37-7445-C0E11BED2410}"/>
              </a:ext>
            </a:extLst>
          </p:cNvPr>
          <p:cNvSpPr/>
          <p:nvPr userDrawn="1"/>
        </p:nvSpPr>
        <p:spPr>
          <a:xfrm>
            <a:off x="595086" y="529771"/>
            <a:ext cx="11001828" cy="590855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42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FF62-48DD-D811-982B-0411E8FD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2A399-4460-4A4A-44BA-D30CEE93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CE9A92-F2BD-49DD-1F40-D2FFD64D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F59DE-A135-B38B-BCE5-09BE1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503D4-39AD-E2FE-6826-7D472A08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976B5E-3657-253F-EE12-8E730CA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7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1209C-FD09-C724-1B6A-ACA58B0F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91406B-FF39-EC07-B261-8603F758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C8C987-4506-1EBD-BC31-D991D89D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544B14-A2AF-29D5-5F5C-E024552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3F0C59-C208-0692-DDA8-99C34B6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67B37-9697-DEEF-E20D-85DEADE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27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299E7-7129-0423-7578-88ECEE0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21B7DA-BA4F-AB2A-D971-FA6079DAD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132F8C-6E95-B20B-EB57-057DA0DC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29D7A-7C1D-CD6E-B6C7-8701E298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2CE34-9340-AF26-7CD8-D936970C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07E271-3945-3EE5-86E0-97D91D32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435831-D72C-6A7E-28A3-8E2F3BBF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03701A-C52B-419C-E263-341FB27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FF1366-CDAA-CC96-D8AB-67925DE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2B3027-4330-BA8D-374A-36315C2B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4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7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DF21C49-2A47-B0DA-F3AA-9C4CEA03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5940C9F-1BAF-1906-8015-E4B9C6BBEA3E}"/>
              </a:ext>
            </a:extLst>
          </p:cNvPr>
          <p:cNvGrpSpPr/>
          <p:nvPr userDrawn="1"/>
        </p:nvGrpSpPr>
        <p:grpSpPr>
          <a:xfrm>
            <a:off x="914400" y="138806"/>
            <a:ext cx="10363200" cy="5795658"/>
            <a:chOff x="1082129" y="381000"/>
            <a:chExt cx="9401456" cy="525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278738C-06FF-4F53-A30B-7ACCE13441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82129" y="381000"/>
              <a:ext cx="6004470" cy="525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CDBB329-20A2-1E81-8B96-C6536434A2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1"/>
            <a:stretch/>
          </p:blipFill>
          <p:spPr>
            <a:xfrm flipH="1">
              <a:off x="6773457" y="381000"/>
              <a:ext cx="3710128" cy="525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739EF36-D845-99BF-4B0D-2D23B886A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02"/>
            <a:stretch/>
          </p:blipFill>
          <p:spPr>
            <a:xfrm flipH="1">
              <a:off x="5105401" y="381000"/>
              <a:ext cx="1981198" cy="52578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49D711-8398-AEE1-AF6B-860D8614C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6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FC83-0AAB-1453-0566-417C71BF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2E2E95-DED3-0986-6020-D4C986770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C3ECD-D0B0-9BE1-FD8D-BE76DA56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1E164A-B532-C668-1ECA-E4E0EC3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5480C5-75A5-1396-9F15-1089E95B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73D4F-A129-28A3-C789-7F6FA8C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B28D5-4588-A369-9D54-F669F079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539F8C-6C60-01C7-84BD-B2A527B16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6D840F-1722-AA31-E523-1901F315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607D71-A8D8-148C-84BA-F58FE789E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1D1856-9B4F-7E93-AA35-5121BDD17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26F7CA-AAC0-16D8-067E-3197390A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7BC6D1-E277-3D0C-FF68-DA48460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35BC0C-2517-BCA4-0E00-D810A2E42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9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195DD-BA10-351E-F67A-902DA187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3493CF-B070-7962-F366-2FC2EECE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E95781-180D-98E5-4731-8E5A4FA6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00F5F-8154-210F-8BC2-21C567B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9E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5C9C4-3ED5-93D3-E2C7-45B6B1E4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r="7446"/>
          <a:stretch/>
        </p:blipFill>
        <p:spPr>
          <a:xfrm rot="5400000">
            <a:off x="2655959" y="-2678038"/>
            <a:ext cx="6866790" cy="122052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ED9F49-7B9F-0EB5-6524-1918AD7A3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2" y="3688015"/>
            <a:ext cx="12205292" cy="316998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A6384A-30DC-5F37-7445-C0E11BED2410}"/>
              </a:ext>
            </a:extLst>
          </p:cNvPr>
          <p:cNvSpPr/>
          <p:nvPr userDrawn="1"/>
        </p:nvSpPr>
        <p:spPr>
          <a:xfrm>
            <a:off x="595086" y="529771"/>
            <a:ext cx="11001828" cy="5908556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M" panose="00020600040101010101" pitchFamily="18" charset="-122"/>
              <a:sym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00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5FF62-48DD-D811-982B-0411E8FD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32A399-4460-4A4A-44BA-D30CEE93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CE9A92-F2BD-49DD-1F40-D2FFD64D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4F59DE-A135-B38B-BCE5-09BE1E8A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3503D4-39AD-E2FE-6826-7D472A08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976B5E-3657-253F-EE12-8E730CA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1209C-FD09-C724-1B6A-ACA58B0F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491406B-FF39-EC07-B261-8603F758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C8C987-4506-1EBD-BC31-D991D89D3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544B14-A2AF-29D5-5F5C-E024552F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2695A-1742-4004-A0A1-EC0F6816AE5F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3F0C59-C208-0692-DDA8-99C34B64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E67B37-9697-DEEF-E20D-85DEADE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56DD52-240F-4950-B12A-89B12D0977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9F86A820-E03C-24D2-5DA7-C1500EF735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8007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2CA8F77F-F45F-8021-B3B8-F15D476EFE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062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bo-60-tro-choi-power-point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bo-60-tro-choi-power-point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3A481E4-BDFA-B2C6-0B3D-E26FC39875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54" y="3647546"/>
            <a:ext cx="3343804" cy="3343804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:a16="http://schemas.microsoft.com/office/drawing/2014/main" id="{B36407D4-39CC-3585-472A-42AFDABDE9BE}"/>
              </a:ext>
            </a:extLst>
          </p:cNvPr>
          <p:cNvSpPr txBox="1"/>
          <p:nvPr/>
        </p:nvSpPr>
        <p:spPr>
          <a:xfrm>
            <a:off x="2788045" y="642829"/>
            <a:ext cx="6615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Thứ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  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gày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vi-VN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vi-VN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</a:t>
            </a:r>
            <a:r>
              <a:rPr kumimoji="0" lang="en-US" altLang="zh-CN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háng</a:t>
            </a:r>
            <a:r>
              <a:rPr lang="zh-CN" altLang="en-US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 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ăm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2022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47D9EDC4-9784-3AB3-3EB6-197144357026}"/>
              </a:ext>
            </a:extLst>
          </p:cNvPr>
          <p:cNvSpPr txBox="1"/>
          <p:nvPr/>
        </p:nvSpPr>
        <p:spPr>
          <a:xfrm>
            <a:off x="1200912" y="1713103"/>
            <a:ext cx="9790176" cy="27392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all" normalizeH="0" baseline="0" noProof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MÔN:</a:t>
            </a:r>
            <a:r>
              <a:rPr kumimoji="0" lang="en-US" altLang="zh-CN" sz="4000" b="1" i="0" u="none" strike="noStrike" kern="1200" cap="all" normalizeH="0" noProof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000" b="1" i="0" u="none" strike="noStrike" kern="1200" cap="all" normalizeH="0" baseline="0" noProof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CÔNG</a:t>
            </a:r>
            <a:r>
              <a:rPr kumimoji="0" lang="en-US" altLang="zh-CN" sz="4000" b="1" i="0" u="none" strike="noStrike" kern="1200" cap="all" normalizeH="0" noProof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NGHỆ</a:t>
            </a:r>
            <a:endParaRPr kumimoji="0" lang="en-US" altLang="zh-CN" sz="4000" b="1" i="0" u="none" strike="noStrike" kern="1200" cap="all" normalizeH="0" baseline="0" noProof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all" normalizeH="0" baseline="0" noProof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DỰ</a:t>
            </a:r>
            <a:r>
              <a:rPr kumimoji="0" lang="en-US" altLang="en-US" sz="4400" b="1" i="0" u="none" strike="noStrike" kern="1200" cap="all" normalizeH="0" noProof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ÁN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TÌM HIỂU SẢN PHẨM CÔNG NGHỆ TRONG GIA ĐÌNH</a:t>
            </a:r>
            <a:endParaRPr kumimoji="0" lang="vi-VN" altLang="en-US" sz="4400" b="1" i="0" u="none" strike="noStrike" kern="1200" cap="all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3378808" y="1253382"/>
            <a:ext cx="48305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</a:t>
            </a: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 2: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dự 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8C457209-C0F0-064F-509C-9E21FB647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23" y="2814048"/>
            <a:ext cx="4373133" cy="43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DAF8F7-0387-A8D8-94AA-BA41D0CBB8FD}"/>
              </a:ext>
            </a:extLst>
          </p:cNvPr>
          <p:cNvSpPr/>
          <p:nvPr/>
        </p:nvSpPr>
        <p:spPr>
          <a:xfrm>
            <a:off x="1524364" y="1966709"/>
            <a:ext cx="9143271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hực hiện dự án trong khoảng thời </a:t>
            </a:r>
            <a:r>
              <a:rPr lang="fr-FR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tuần.</a:t>
            </a:r>
            <a:endParaRPr lang="en-US" sz="3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7">
            <a:extLst>
              <a:ext uri="{FF2B5EF4-FFF2-40B4-BE49-F238E27FC236}">
                <a16:creationId xmlns:a16="http://schemas.microsoft.com/office/drawing/2014/main" id="{80279FD0-76CD-377E-F8BA-742FB328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905FC2-A334-FCA8-5052-EC761434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3642342" y="1253382"/>
            <a:ext cx="43034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</a:t>
            </a: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 3: 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thúc dự 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8C457209-C0F0-064F-509C-9E21FB647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23" y="2814048"/>
            <a:ext cx="4373133" cy="43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6D7C3D68-1DA7-0437-1610-563D1044B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9302C1BC-5270-E633-B820-A33D3BDE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5E497C58-FA2F-92B0-4C75-6965E35B9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2064651"/>
            <a:ext cx="6096012" cy="6096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9E6E4-8FD4-3731-D6D2-1EC1E4BB2224}"/>
              </a:ext>
            </a:extLst>
          </p:cNvPr>
          <p:cNvSpPr txBox="1"/>
          <p:nvPr/>
        </p:nvSpPr>
        <p:spPr>
          <a:xfrm>
            <a:off x="5242560" y="2945026"/>
            <a:ext cx="5193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7030A0"/>
                </a:solidFill>
                <a:latin typeface="Coiny" panose="02000903060500060000" pitchFamily="2" charset="0"/>
              </a:rPr>
              <a:t>TRƯNG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3631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6E91C2-6250-1898-0C8B-B045B393ADB2}"/>
              </a:ext>
            </a:extLst>
          </p:cNvPr>
          <p:cNvSpPr txBox="1"/>
          <p:nvPr/>
        </p:nvSpPr>
        <p:spPr>
          <a:xfrm>
            <a:off x="2889504" y="1938528"/>
            <a:ext cx="61203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>
                <a:solidFill>
                  <a:srgbClr val="FF0000"/>
                </a:solidFill>
                <a:latin typeface="Coiny" panose="02000903060500060000" pitchFamily="2" charset="0"/>
              </a:rPr>
              <a:t>ĐÁNH GIÁ</a:t>
            </a:r>
          </a:p>
        </p:txBody>
      </p:sp>
    </p:spTree>
    <p:extLst>
      <p:ext uri="{BB962C8B-B14F-4D97-AF65-F5344CB8AC3E}">
        <p14:creationId xmlns:p14="http://schemas.microsoft.com/office/powerpoint/2010/main" val="27312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03E1E4-2D66-811B-F4D2-2D8AC0928C15}"/>
              </a:ext>
            </a:extLst>
          </p:cNvPr>
          <p:cNvSpPr/>
          <p:nvPr/>
        </p:nvSpPr>
        <p:spPr>
          <a:xfrm>
            <a:off x="1923607" y="932396"/>
            <a:ext cx="8921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PHIẾU ĐÁNH GIÁ SẢN PHẨM DỰ ÁN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Nhóm thực hiện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 …………………………………….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58FACE-0FF7-D474-D8E6-0EAC5752E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72101"/>
              </p:ext>
            </p:extLst>
          </p:nvPr>
        </p:nvGraphicFramePr>
        <p:xfrm>
          <a:off x="2218762" y="2051891"/>
          <a:ext cx="8128000" cy="357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0077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chí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TỐT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ĐẠT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501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thiện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tạo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Thẩm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mĩ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gian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Thuyết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DE8D95-C5C3-CC4E-6218-C6DC24A4EEBE}"/>
              </a:ext>
            </a:extLst>
          </p:cNvPr>
          <p:cNvCxnSpPr/>
          <p:nvPr/>
        </p:nvCxnSpPr>
        <p:spPr>
          <a:xfrm>
            <a:off x="2218762" y="2051891"/>
            <a:ext cx="2265528" cy="11464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6395D3F-59A3-8FD3-236A-647E1E25A094}"/>
              </a:ext>
            </a:extLst>
          </p:cNvPr>
          <p:cNvSpPr/>
          <p:nvPr/>
        </p:nvSpPr>
        <p:spPr>
          <a:xfrm>
            <a:off x="3474355" y="2161733"/>
            <a:ext cx="1009935" cy="4497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Mức độ</a:t>
            </a:r>
          </a:p>
        </p:txBody>
      </p:sp>
    </p:spTree>
    <p:extLst>
      <p:ext uri="{BB962C8B-B14F-4D97-AF65-F5344CB8AC3E}">
        <p14:creationId xmlns:p14="http://schemas.microsoft.com/office/powerpoint/2010/main" val="23203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FE5688-4458-591F-1767-46E44D06A536}"/>
              </a:ext>
            </a:extLst>
          </p:cNvPr>
          <p:cNvSpPr/>
          <p:nvPr/>
        </p:nvSpPr>
        <p:spPr>
          <a:xfrm>
            <a:off x="2831912" y="774128"/>
            <a:ext cx="8579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PHIẾU TỰ ĐÁNH GIÁ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Tên n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hóm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:…………………………………….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Thành viên được đánh giá: …………………………………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1D3B4D-7F93-131A-FBF3-71CBC388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047381"/>
              </p:ext>
            </p:extLst>
          </p:nvPr>
        </p:nvGraphicFramePr>
        <p:xfrm>
          <a:off x="1039504" y="2133028"/>
          <a:ext cx="10112992" cy="3535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27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5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51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Tiêu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chí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độ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514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giác hoàn thành công việc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514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hợp tác với bạn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514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giải quyết vấn đề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514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Chia sẻ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tưởng với mọi người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648">
                <a:tc>
                  <a:txBody>
                    <a:bodyPr/>
                    <a:lstStyle/>
                    <a:p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sự sáng tạo trong quá trình thực hiện</a:t>
                      </a:r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5-Point Star 3">
            <a:extLst>
              <a:ext uri="{FF2B5EF4-FFF2-40B4-BE49-F238E27FC236}">
                <a16:creationId xmlns:a16="http://schemas.microsoft.com/office/drawing/2014/main" id="{E905A906-33F4-CB45-DD49-C7E51E824362}"/>
              </a:ext>
            </a:extLst>
          </p:cNvPr>
          <p:cNvSpPr/>
          <p:nvPr/>
        </p:nvSpPr>
        <p:spPr>
          <a:xfrm>
            <a:off x="7440305" y="2791786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50C6F6C4-2540-AA15-7F70-E55972BF29CD}"/>
              </a:ext>
            </a:extLst>
          </p:cNvPr>
          <p:cNvSpPr/>
          <p:nvPr/>
        </p:nvSpPr>
        <p:spPr>
          <a:xfrm>
            <a:off x="8029434" y="2791785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89E1B548-0241-E1FD-6B7D-27DFFD8F1C73}"/>
              </a:ext>
            </a:extLst>
          </p:cNvPr>
          <p:cNvSpPr/>
          <p:nvPr/>
        </p:nvSpPr>
        <p:spPr>
          <a:xfrm>
            <a:off x="8482085" y="2791784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C9538848-9715-168C-A15C-3A16E8E398D7}"/>
              </a:ext>
            </a:extLst>
          </p:cNvPr>
          <p:cNvSpPr/>
          <p:nvPr/>
        </p:nvSpPr>
        <p:spPr>
          <a:xfrm>
            <a:off x="8934736" y="2791783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A0A9500A-DC63-0514-A081-8F97827E4290}"/>
              </a:ext>
            </a:extLst>
          </p:cNvPr>
          <p:cNvSpPr/>
          <p:nvPr/>
        </p:nvSpPr>
        <p:spPr>
          <a:xfrm>
            <a:off x="7440305" y="2791785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EB24E6CF-561F-AF84-E1EC-BE1BCAFCBDE9}"/>
              </a:ext>
            </a:extLst>
          </p:cNvPr>
          <p:cNvSpPr/>
          <p:nvPr/>
        </p:nvSpPr>
        <p:spPr>
          <a:xfrm>
            <a:off x="8029434" y="2791784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696F49A-0317-C3C3-0EB3-05E9F0156610}"/>
              </a:ext>
            </a:extLst>
          </p:cNvPr>
          <p:cNvSpPr/>
          <p:nvPr/>
        </p:nvSpPr>
        <p:spPr>
          <a:xfrm>
            <a:off x="8482085" y="2791783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44DACA4C-B2B0-E107-81D9-C53F1485DB3E}"/>
              </a:ext>
            </a:extLst>
          </p:cNvPr>
          <p:cNvSpPr/>
          <p:nvPr/>
        </p:nvSpPr>
        <p:spPr>
          <a:xfrm>
            <a:off x="8934736" y="332632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B407EB88-717E-A578-CED1-C92D4FD819C5}"/>
              </a:ext>
            </a:extLst>
          </p:cNvPr>
          <p:cNvSpPr/>
          <p:nvPr/>
        </p:nvSpPr>
        <p:spPr>
          <a:xfrm>
            <a:off x="7440305" y="3326322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0AADD3B2-B469-A3D1-6080-A1EA34660637}"/>
              </a:ext>
            </a:extLst>
          </p:cNvPr>
          <p:cNvSpPr/>
          <p:nvPr/>
        </p:nvSpPr>
        <p:spPr>
          <a:xfrm>
            <a:off x="8029434" y="3326321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67025E23-3C07-5876-90C1-368B5E777FC3}"/>
              </a:ext>
            </a:extLst>
          </p:cNvPr>
          <p:cNvSpPr/>
          <p:nvPr/>
        </p:nvSpPr>
        <p:spPr>
          <a:xfrm>
            <a:off x="8482085" y="332632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5BC49388-76C4-CB05-AA64-BEDC6867F598}"/>
              </a:ext>
            </a:extLst>
          </p:cNvPr>
          <p:cNvSpPr/>
          <p:nvPr/>
        </p:nvSpPr>
        <p:spPr>
          <a:xfrm>
            <a:off x="8934736" y="388246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93EF7E13-0B4E-523D-8BB1-7BD9B60AE9A0}"/>
              </a:ext>
            </a:extLst>
          </p:cNvPr>
          <p:cNvSpPr/>
          <p:nvPr/>
        </p:nvSpPr>
        <p:spPr>
          <a:xfrm>
            <a:off x="7440305" y="3882462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23FCCB91-9946-48D6-1F56-6FE6753E72C4}"/>
              </a:ext>
            </a:extLst>
          </p:cNvPr>
          <p:cNvSpPr/>
          <p:nvPr/>
        </p:nvSpPr>
        <p:spPr>
          <a:xfrm>
            <a:off x="8029434" y="3882461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BE394B50-C156-5687-CA43-C0445123CC91}"/>
              </a:ext>
            </a:extLst>
          </p:cNvPr>
          <p:cNvSpPr/>
          <p:nvPr/>
        </p:nvSpPr>
        <p:spPr>
          <a:xfrm>
            <a:off x="8482085" y="388246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E60571B-2A07-8FC9-B08F-4D180FC09E19}"/>
              </a:ext>
            </a:extLst>
          </p:cNvPr>
          <p:cNvSpPr/>
          <p:nvPr/>
        </p:nvSpPr>
        <p:spPr>
          <a:xfrm>
            <a:off x="9007524" y="442495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0299D1F8-9F57-44B5-6F3C-9D49C9452F60}"/>
              </a:ext>
            </a:extLst>
          </p:cNvPr>
          <p:cNvSpPr/>
          <p:nvPr/>
        </p:nvSpPr>
        <p:spPr>
          <a:xfrm>
            <a:off x="7513093" y="4424952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8F5D761F-A6D3-A307-AE37-A647638E3287}"/>
              </a:ext>
            </a:extLst>
          </p:cNvPr>
          <p:cNvSpPr/>
          <p:nvPr/>
        </p:nvSpPr>
        <p:spPr>
          <a:xfrm>
            <a:off x="8102222" y="4424951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C190891B-7E1F-C867-860B-BB69E00FE382}"/>
              </a:ext>
            </a:extLst>
          </p:cNvPr>
          <p:cNvSpPr/>
          <p:nvPr/>
        </p:nvSpPr>
        <p:spPr>
          <a:xfrm>
            <a:off x="8554873" y="442495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DA36E0F6-9BEB-4C1C-F0F0-EC70560F426C}"/>
              </a:ext>
            </a:extLst>
          </p:cNvPr>
          <p:cNvSpPr/>
          <p:nvPr/>
        </p:nvSpPr>
        <p:spPr>
          <a:xfrm>
            <a:off x="9071213" y="4981089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87A7A720-4123-868E-452B-F7E1936BD153}"/>
              </a:ext>
            </a:extLst>
          </p:cNvPr>
          <p:cNvSpPr/>
          <p:nvPr/>
        </p:nvSpPr>
        <p:spPr>
          <a:xfrm>
            <a:off x="7576782" y="4981091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BF594322-0897-44BC-F04A-FCA902FD3A20}"/>
              </a:ext>
            </a:extLst>
          </p:cNvPr>
          <p:cNvSpPr/>
          <p:nvPr/>
        </p:nvSpPr>
        <p:spPr>
          <a:xfrm>
            <a:off x="8165911" y="4981090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8188BFD9-691A-184B-FA09-7C2D42C0CD80}"/>
              </a:ext>
            </a:extLst>
          </p:cNvPr>
          <p:cNvSpPr/>
          <p:nvPr/>
        </p:nvSpPr>
        <p:spPr>
          <a:xfrm>
            <a:off x="8618562" y="4981089"/>
            <a:ext cx="272955" cy="1910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81" y="4045266"/>
            <a:ext cx="5483866" cy="2812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2" y="1615768"/>
            <a:ext cx="7453622" cy="35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23" y="2240280"/>
            <a:ext cx="10136143" cy="222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92435A-AB79-54DB-8244-00F81A2C3BD9}"/>
              </a:ext>
            </a:extLst>
          </p:cNvPr>
          <p:cNvGrpSpPr/>
          <p:nvPr/>
        </p:nvGrpSpPr>
        <p:grpSpPr>
          <a:xfrm>
            <a:off x="760248" y="1912626"/>
            <a:ext cx="6341591" cy="2826002"/>
            <a:chOff x="8838723" y="2372117"/>
            <a:chExt cx="2432835" cy="183892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B325B57-8CC6-7A76-93C3-8569435F7524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D580196-D53E-DD89-1760-E866BBD9ED3A}"/>
                </a:ext>
              </a:extLst>
            </p:cNvPr>
            <p:cNvSpPr txBox="1"/>
            <p:nvPr/>
          </p:nvSpPr>
          <p:spPr>
            <a:xfrm>
              <a:off x="8895210" y="2700768"/>
              <a:ext cx="2319860" cy="12617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những sản phẩm công nghệ có trong gia đình mình?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26" name="Picture 2" descr="Kids Promise Stock Illustrations – 70 Kids Promise Stock Illustrations, 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1" y="576897"/>
            <a:ext cx="5864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92435A-AB79-54DB-8244-00F81A2C3BD9}"/>
              </a:ext>
            </a:extLst>
          </p:cNvPr>
          <p:cNvGrpSpPr/>
          <p:nvPr/>
        </p:nvGrpSpPr>
        <p:grpSpPr>
          <a:xfrm>
            <a:off x="760248" y="1912627"/>
            <a:ext cx="6341591" cy="2862322"/>
            <a:chOff x="8838723" y="2372117"/>
            <a:chExt cx="2432835" cy="186256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B325B57-8CC6-7A76-93C3-8569435F7524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D580196-D53E-DD89-1760-E866BBD9ED3A}"/>
                </a:ext>
              </a:extLst>
            </p:cNvPr>
            <p:cNvSpPr txBox="1"/>
            <p:nvPr/>
          </p:nvSpPr>
          <p:spPr>
            <a:xfrm>
              <a:off x="8895210" y="2372117"/>
              <a:ext cx="2319860" cy="1862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không hiểu về những sản phẩm công nghệ trong gia đình, em cần làm gì để sử dụng chúng đúng cách và đảm bảo an toàn?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26" name="Picture 2" descr="Kids Promise Stock Illustrations – 70 Kids Promise Stock Illustrations, 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1" y="576897"/>
            <a:ext cx="5864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92435A-AB79-54DB-8244-00F81A2C3BD9}"/>
              </a:ext>
            </a:extLst>
          </p:cNvPr>
          <p:cNvGrpSpPr/>
          <p:nvPr/>
        </p:nvGrpSpPr>
        <p:grpSpPr>
          <a:xfrm>
            <a:off x="760248" y="1912626"/>
            <a:ext cx="6341591" cy="2826002"/>
            <a:chOff x="8838723" y="2372117"/>
            <a:chExt cx="2432835" cy="183892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B325B57-8CC6-7A76-93C3-8569435F7524}"/>
                </a:ext>
              </a:extLst>
            </p:cNvPr>
            <p:cNvSpPr/>
            <p:nvPr/>
          </p:nvSpPr>
          <p:spPr>
            <a:xfrm>
              <a:off x="8838723" y="2372117"/>
              <a:ext cx="2432835" cy="18389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D580196-D53E-DD89-1760-E866BBD9ED3A}"/>
                </a:ext>
              </a:extLst>
            </p:cNvPr>
            <p:cNvSpPr txBox="1"/>
            <p:nvPr/>
          </p:nvSpPr>
          <p:spPr>
            <a:xfrm>
              <a:off x="8895210" y="2700768"/>
              <a:ext cx="2319860" cy="1141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 dự án: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HIỂU SẢN PHẨM CÔNG NGHỆ TRONG GIA ĐÌNH </a:t>
              </a:r>
              <a:endPara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26" name="Picture 2" descr="Kids Promise Stock Illustrations – 70 Kids Promise Stock Illustrations, 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01" y="576897"/>
            <a:ext cx="5864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6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616E68-81E1-C7FA-771C-7708790CB340}"/>
              </a:ext>
            </a:extLst>
          </p:cNvPr>
          <p:cNvSpPr txBox="1"/>
          <p:nvPr/>
        </p:nvSpPr>
        <p:spPr>
          <a:xfrm>
            <a:off x="2417471" y="2269516"/>
            <a:ext cx="6933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>
                  <a:solidFill>
                    <a:sysClr val="windowText" lastClr="000000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Whimsy" panose="02040603050506020204" pitchFamily="18" charset="0"/>
              </a:rPr>
              <a:t>THỰC HIỆN DỰ ÁN</a:t>
            </a:r>
            <a:endParaRPr lang="en-US" sz="8000" dirty="0">
              <a:ln>
                <a:solidFill>
                  <a:sysClr val="windowText" lastClr="000000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Whims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00DC0CE4-6A60-F5A1-8FCF-B4D8BF3861C0}"/>
              </a:ext>
            </a:extLst>
          </p:cNvPr>
          <p:cNvSpPr/>
          <p:nvPr/>
        </p:nvSpPr>
        <p:spPr>
          <a:xfrm>
            <a:off x="1898755" y="1253382"/>
            <a:ext cx="77906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thực hiện dự 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180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27BB6CC-EBFF-6E6F-24D7-5C42EDCA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99932"/>
            <a:ext cx="3188558" cy="4287792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8C457209-C0F0-064F-509C-9E21FB647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23" y="2814048"/>
            <a:ext cx="4373133" cy="4373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84A13921-2DEB-142C-0129-842D3CF0E529}"/>
              </a:ext>
            </a:extLst>
          </p:cNvPr>
          <p:cNvSpPr/>
          <p:nvPr/>
        </p:nvSpPr>
        <p:spPr>
          <a:xfrm>
            <a:off x="2195415" y="1166842"/>
            <a:ext cx="84360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trang 42 SHS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rao đổi một nội dung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Mô tả dự 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Mục tiêu của dự 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Nhiệm vụ học tập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Phương tiện hỗ trợ.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sản phẩm dự 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24046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84A13921-2DEB-142C-0129-842D3CF0E529}"/>
              </a:ext>
            </a:extLst>
          </p:cNvPr>
          <p:cNvSpPr/>
          <p:nvPr/>
        </p:nvSpPr>
        <p:spPr>
          <a:xfrm>
            <a:off x="2000343" y="715738"/>
            <a:ext cx="8436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 3: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 thực hiện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ập kế hoạch thực hiện dự án, thực hiện trên phiếu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vi-VN" sz="3600" b="0" i="0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 ý: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Phân công cụ thể nhiệm vụ từng thành viên trong nhóm.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Nêu quy trình thực hiện dự 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Dự kiến thời gian hoàn thành các công đoạn và thời gian hoàn thành dự án.</a:t>
            </a:r>
          </a:p>
        </p:txBody>
      </p:sp>
    </p:spTree>
    <p:extLst>
      <p:ext uri="{BB962C8B-B14F-4D97-AF65-F5344CB8AC3E}">
        <p14:creationId xmlns:p14="http://schemas.microsoft.com/office/powerpoint/2010/main" val="18621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15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8020"/>
      </a:accent1>
      <a:accent2>
        <a:srgbClr val="67AFA4"/>
      </a:accent2>
      <a:accent3>
        <a:srgbClr val="F18020"/>
      </a:accent3>
      <a:accent4>
        <a:srgbClr val="67AFA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5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8020"/>
      </a:accent1>
      <a:accent2>
        <a:srgbClr val="67AFA4"/>
      </a:accent2>
      <a:accent3>
        <a:srgbClr val="F18020"/>
      </a:accent3>
      <a:accent4>
        <a:srgbClr val="67AFA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3757</TotalTime>
  <Words>343</Words>
  <PresentationFormat>Widescreen</PresentationFormat>
  <Paragraphs>59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Times New Roman</vt:lpstr>
      <vt:lpstr>Arial</vt:lpstr>
      <vt:lpstr>Cambria</vt:lpstr>
      <vt:lpstr>等线 Light</vt:lpstr>
      <vt:lpstr>Coiny</vt:lpstr>
      <vt:lpstr>Calibri</vt:lpstr>
      <vt:lpstr>等线</vt:lpstr>
      <vt:lpstr>思源黑体 CN Medium</vt:lpstr>
      <vt:lpstr>Bubblegum Sans</vt:lpstr>
      <vt:lpstr>SVN-Whimsy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2019-07-04T09:40:38Z</dcterms:created>
  <dcterms:modified xsi:type="dcterms:W3CDTF">2022-12-22T02:59:44Z</dcterms:modified>
</cp:coreProperties>
</file>